
<file path=[Content_Types].xml><?xml version="1.0" encoding="utf-8"?>
<Types xmlns="http://schemas.openxmlformats.org/package/2006/content-types">
  <Override PartName="/ppt/slides/slide3.xml" ContentType="application/vnd.openxmlformats-officedocument.presentationml.slide+xml"/>
  <Default Extension="doc" ContentType="application/msword"/>
  <Override PartName="/ppt/slideLayouts/slideLayout6.xml" ContentType="application/vnd.openxmlformats-officedocument.presentationml.slideLayout+xml"/>
  <Default Extension="jpeg" ContentType="image/jpeg"/>
  <Override PartName="/ppt/slides/slide5.xml" ContentType="application/vnd.openxmlformats-officedocument.presentationml.slide+xml"/>
  <Override PartName="/docProps/core.xml" ContentType="application/vnd.openxmlformats-package.core-properties+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ict" ContentType="image/pict"/>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vml" ContentType="application/vnd.openxmlformats-officedocument.vmlDrawin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7" r:id="rId2"/>
    <p:sldId id="258" r:id="rId3"/>
    <p:sldId id="259" r:id="rId4"/>
    <p:sldId id="260" r:id="rId5"/>
    <p:sldId id="261" r:id="rId6"/>
    <p:sldId id="262"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51" d="100"/>
          <a:sy n="51" d="100"/>
        </p:scale>
        <p:origin x="-440"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ict"/><Relationship Id="rId2" Type="http://schemas.openxmlformats.org/officeDocument/2006/relationships/image" Target="../media/image2.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3BCFC2A-E196-CD44-9C12-FF032FEB803C}"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9BD547-8679-1D43-9B16-D271FB94FA7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BCFC2A-E196-CD44-9C12-FF032FEB803C}"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9BD547-8679-1D43-9B16-D271FB94FA7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BCFC2A-E196-CD44-9C12-FF032FEB803C}"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9BD547-8679-1D43-9B16-D271FB94FA7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BCFC2A-E196-CD44-9C12-FF032FEB803C}"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9BD547-8679-1D43-9B16-D271FB94FA7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BCFC2A-E196-CD44-9C12-FF032FEB803C}"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9BD547-8679-1D43-9B16-D271FB94FA7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3BCFC2A-E196-CD44-9C12-FF032FEB803C}"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9BD547-8679-1D43-9B16-D271FB94FA7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BCFC2A-E196-CD44-9C12-FF032FEB803C}" type="datetimeFigureOut">
              <a:rPr lang="en-US" smtClean="0"/>
              <a:t>3/25/11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9BD547-8679-1D43-9B16-D271FB94FA7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BCFC2A-E196-CD44-9C12-FF032FEB803C}" type="datetimeFigureOut">
              <a:rPr lang="en-US" smtClean="0"/>
              <a:t>3/25/11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9BD547-8679-1D43-9B16-D271FB94FA7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BCFC2A-E196-CD44-9C12-FF032FEB803C}" type="datetimeFigureOut">
              <a:rPr lang="en-US" smtClean="0"/>
              <a:t>3/25/11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9BD547-8679-1D43-9B16-D271FB94FA7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BCFC2A-E196-CD44-9C12-FF032FEB803C}"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9BD547-8679-1D43-9B16-D271FB94FA7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BCFC2A-E196-CD44-9C12-FF032FEB803C}"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9BD547-8679-1D43-9B16-D271FB94FA7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BCFC2A-E196-CD44-9C12-FF032FEB803C}" type="datetimeFigureOut">
              <a:rPr lang="en-US" smtClean="0"/>
              <a:t>3/25/11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9BD547-8679-1D43-9B16-D271FB94FA7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Microsoft_Word_97_-_2004_Document1.doc"/><Relationship Id="rId4" Type="http://schemas.openxmlformats.org/officeDocument/2006/relationships/oleObject" Target="../embeddings/Microsoft_Word_97_-_2004_Document2.doc"/><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Layout" Target="../slideLayouts/slideLayout6.xml"/><Relationship Id="rId3" Type="http://schemas.openxmlformats.org/officeDocument/2006/relationships/oleObject" Target="../embeddings/Microsoft_Word_97_-_2004_Document3.doc"/></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4" name="Rectangle 2"/>
          <p:cNvSpPr>
            <a:spLocks noGrp="1" noChangeArrowheads="1"/>
          </p:cNvSpPr>
          <p:nvPr>
            <p:ph type="title"/>
          </p:nvPr>
        </p:nvSpPr>
        <p:spPr/>
        <p:txBody>
          <a:bodyPr/>
          <a:lstStyle/>
          <a:p>
            <a:pPr eaLnBrk="1" hangingPunct="1"/>
            <a:r>
              <a:rPr lang="en-US"/>
              <a:t>Dehydration</a:t>
            </a:r>
          </a:p>
        </p:txBody>
      </p:sp>
      <p:graphicFrame>
        <p:nvGraphicFramePr>
          <p:cNvPr id="117762" name="Object 2"/>
          <p:cNvGraphicFramePr>
            <a:graphicFrameLocks noChangeAspect="1"/>
          </p:cNvGraphicFramePr>
          <p:nvPr/>
        </p:nvGraphicFramePr>
        <p:xfrm>
          <a:off x="304800" y="4038600"/>
          <a:ext cx="8534400" cy="2317750"/>
        </p:xfrm>
        <a:graphic>
          <a:graphicData uri="http://schemas.openxmlformats.org/presentationml/2006/ole">
            <p:oleObj spid="_x0000_s9218" name="Document" r:id="rId3" imgW="5257800" imgH="1429512" progId="Word.Document.8">
              <p:embed/>
            </p:oleObj>
          </a:graphicData>
        </a:graphic>
      </p:graphicFrame>
      <p:graphicFrame>
        <p:nvGraphicFramePr>
          <p:cNvPr id="117763" name="Object 3"/>
          <p:cNvGraphicFramePr>
            <a:graphicFrameLocks noChangeAspect="1"/>
          </p:cNvGraphicFramePr>
          <p:nvPr/>
        </p:nvGraphicFramePr>
        <p:xfrm>
          <a:off x="3200400" y="1752600"/>
          <a:ext cx="2971800" cy="2043113"/>
        </p:xfrm>
        <a:graphic>
          <a:graphicData uri="http://schemas.openxmlformats.org/presentationml/2006/ole">
            <p:oleObj spid="_x0000_s9219" name="Document" r:id="rId4" imgW="2386584" imgH="1639824" progId="Word.Document.8">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18786" name="Object 2"/>
          <p:cNvGraphicFramePr>
            <a:graphicFrameLocks noChangeAspect="1"/>
          </p:cNvGraphicFramePr>
          <p:nvPr/>
        </p:nvGraphicFramePr>
        <p:xfrm>
          <a:off x="1992313" y="685800"/>
          <a:ext cx="5157787" cy="3733800"/>
        </p:xfrm>
        <a:graphic>
          <a:graphicData uri="http://schemas.openxmlformats.org/presentationml/2006/ole">
            <p:oleObj spid="_x0000_s10242" name="Document" r:id="rId3" imgW="5157216" imgH="5486400" progId="Word.Document.8">
              <p:embed/>
            </p:oleObj>
          </a:graphicData>
        </a:graphic>
      </p:graphicFrame>
      <p:sp>
        <p:nvSpPr>
          <p:cNvPr id="118787" name="Text Box 5"/>
          <p:cNvSpPr txBox="1">
            <a:spLocks noChangeArrowheads="1"/>
          </p:cNvSpPr>
          <p:nvPr/>
        </p:nvSpPr>
        <p:spPr bwMode="auto">
          <a:xfrm>
            <a:off x="381000" y="4724400"/>
            <a:ext cx="8534400" cy="1552575"/>
          </a:xfrm>
          <a:prstGeom prst="rect">
            <a:avLst/>
          </a:prstGeom>
          <a:noFill/>
          <a:ln w="9525">
            <a:noFill/>
            <a:miter lim="800000"/>
            <a:headEnd/>
            <a:tailEnd/>
          </a:ln>
        </p:spPr>
        <p:txBody>
          <a:bodyPr>
            <a:prstTxWarp prst="textNoShape">
              <a:avLst/>
            </a:prstTxWarp>
            <a:spAutoFit/>
          </a:bodyPr>
          <a:lstStyle/>
          <a:p>
            <a:pPr>
              <a:spcBef>
                <a:spcPct val="50000"/>
              </a:spcBef>
            </a:pPr>
            <a:r>
              <a:rPr lang="en-US">
                <a:latin typeface="Arial" charset="0"/>
              </a:rPr>
              <a:t>Dehydrating provides us with a connection between cooked and raw foods. It is a method of preservation that helps retain food enzymes and nutrients. The process removes enough water to prevent growth of bacteria, yeast and mold.</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9810" name="Text Box 2"/>
          <p:cNvSpPr txBox="1">
            <a:spLocks noChangeArrowheads="1"/>
          </p:cNvSpPr>
          <p:nvPr/>
        </p:nvSpPr>
        <p:spPr bwMode="auto">
          <a:xfrm>
            <a:off x="533400" y="381000"/>
            <a:ext cx="8382000" cy="5934075"/>
          </a:xfrm>
          <a:prstGeom prst="rect">
            <a:avLst/>
          </a:prstGeom>
          <a:noFill/>
          <a:ln w="9525">
            <a:noFill/>
            <a:miter lim="800000"/>
            <a:headEnd/>
            <a:tailEnd/>
          </a:ln>
        </p:spPr>
        <p:txBody>
          <a:bodyPr>
            <a:prstTxWarp prst="textNoShape">
              <a:avLst/>
            </a:prstTxWarp>
            <a:spAutoFit/>
          </a:bodyPr>
          <a:lstStyle/>
          <a:p>
            <a:pPr>
              <a:spcBef>
                <a:spcPct val="50000"/>
              </a:spcBef>
            </a:pPr>
            <a:r>
              <a:rPr lang="en-US">
                <a:latin typeface="Arial" charset="0"/>
              </a:rPr>
              <a:t>In order for fruits to dehydrate properly, you must perforate the skin to allow the moisture to escape by slicing, halfing, or pitting. It's a good idea to dry your own fruits because many commercial growers use chemicals or coat them with sulfur dioxide, sodium bisulfate and/or refined sugar.  These additives retard spoilage, however they do not enhance your health. Remember always dehydrate at or below 105 degrees to help preserve enzymes and nutrients. Once your fruit is dried, be sure to cool it completely before packaging. Keep these foods in airtight glass or plastic containers in the coolest, darkest, driest place you can find. For maximum long-term safekeeping, vacuum sealing is the best procedure with a storage temperature of 60 degrees or below. Dried fruit is affected by light, air, moisture as are all dehydrated foods. Properly stored, they have a shelf life of 6 to 12 months.</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0834" name="Text Box 3"/>
          <p:cNvSpPr txBox="1">
            <a:spLocks noChangeArrowheads="1"/>
          </p:cNvSpPr>
          <p:nvPr/>
        </p:nvSpPr>
        <p:spPr bwMode="auto">
          <a:xfrm>
            <a:off x="685800" y="914400"/>
            <a:ext cx="7924800" cy="5203825"/>
          </a:xfrm>
          <a:prstGeom prst="rect">
            <a:avLst/>
          </a:prstGeom>
          <a:noFill/>
          <a:ln w="9525">
            <a:noFill/>
            <a:miter lim="800000"/>
            <a:headEnd/>
            <a:tailEnd/>
          </a:ln>
        </p:spPr>
        <p:txBody>
          <a:bodyPr>
            <a:prstTxWarp prst="textNoShape">
              <a:avLst/>
            </a:prstTxWarp>
            <a:spAutoFit/>
          </a:bodyPr>
          <a:lstStyle/>
          <a:p>
            <a:pPr>
              <a:spcBef>
                <a:spcPct val="50000"/>
              </a:spcBef>
            </a:pPr>
            <a:r>
              <a:rPr lang="en-US">
                <a:latin typeface="Arial" charset="0"/>
              </a:rPr>
              <a:t>Now let's talk about vegetables and how they can be dehydrated. The quality of your fresh vegetable will determine the taste and texture of the finished product. Be sure to wash them well and remove any inedible parts. Cut the vegetables uniformly and fill the dehydrator. Do not disturb the drying process by adding more vegetables at a later time. Dried vegetables deteriorate at a much faster rate than dried fruits because their increased enzyme activity is not buffered by the higher concentration of sugar and acid found in dried fruits. Therefore, the longer dried vegetables are stored, the less flavor, color, texture and nutrient content remain. It is best to try and use your supply of dehydrated vegetables within  six months.</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1858" name="Rectangle 2"/>
          <p:cNvSpPr>
            <a:spLocks noGrp="1" noChangeArrowheads="1"/>
          </p:cNvSpPr>
          <p:nvPr>
            <p:ph type="ctrTitle"/>
          </p:nvPr>
        </p:nvSpPr>
        <p:spPr>
          <a:xfrm>
            <a:off x="685800" y="838200"/>
            <a:ext cx="7772400" cy="1143000"/>
          </a:xfrm>
        </p:spPr>
        <p:txBody>
          <a:bodyPr/>
          <a:lstStyle/>
          <a:p>
            <a:pPr eaLnBrk="1" hangingPunct="1"/>
            <a:r>
              <a:rPr lang="en-US"/>
              <a:t>Dehydration Notes</a:t>
            </a:r>
          </a:p>
        </p:txBody>
      </p:sp>
      <p:sp>
        <p:nvSpPr>
          <p:cNvPr id="121859" name="Text Box 4"/>
          <p:cNvSpPr txBox="1">
            <a:spLocks noChangeArrowheads="1"/>
          </p:cNvSpPr>
          <p:nvPr/>
        </p:nvSpPr>
        <p:spPr bwMode="auto">
          <a:xfrm>
            <a:off x="914400" y="3276600"/>
            <a:ext cx="7162800" cy="2043113"/>
          </a:xfrm>
          <a:prstGeom prst="rect">
            <a:avLst/>
          </a:prstGeom>
          <a:noFill/>
          <a:ln w="9525">
            <a:noFill/>
            <a:miter lim="800000"/>
            <a:headEnd/>
            <a:tailEnd/>
          </a:ln>
        </p:spPr>
        <p:txBody>
          <a:bodyPr>
            <a:prstTxWarp prst="textNoShape">
              <a:avLst/>
            </a:prstTxWarp>
            <a:spAutoFit/>
          </a:bodyPr>
          <a:lstStyle/>
          <a:p>
            <a:pPr algn="ctr">
              <a:spcBef>
                <a:spcPct val="50000"/>
              </a:spcBef>
            </a:pPr>
            <a:r>
              <a:rPr lang="en-US" sz="3200"/>
              <a:t>Use page19 </a:t>
            </a:r>
          </a:p>
          <a:p>
            <a:pPr algn="ctr">
              <a:spcBef>
                <a:spcPct val="50000"/>
              </a:spcBef>
            </a:pPr>
            <a:r>
              <a:rPr lang="en-US" sz="3200"/>
              <a:t>in your student packet</a:t>
            </a:r>
          </a:p>
          <a:p>
            <a:pPr algn="ctr">
              <a:spcBef>
                <a:spcPct val="50000"/>
              </a:spcBef>
            </a:pPr>
            <a:r>
              <a:rPr lang="en-US" sz="3200"/>
              <a:t>to write notes on dehydration</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82" name="Rectangle 2"/>
          <p:cNvSpPr>
            <a:spLocks noGrp="1" noChangeArrowheads="1"/>
          </p:cNvSpPr>
          <p:nvPr>
            <p:ph type="ctrTitle"/>
          </p:nvPr>
        </p:nvSpPr>
        <p:spPr>
          <a:xfrm>
            <a:off x="685800" y="1143000"/>
            <a:ext cx="7772400" cy="1143000"/>
          </a:xfrm>
        </p:spPr>
        <p:txBody>
          <a:bodyPr/>
          <a:lstStyle/>
          <a:p>
            <a:pPr eaLnBrk="1" hangingPunct="1"/>
            <a:r>
              <a:rPr lang="en-US"/>
              <a:t>Dehydration Experiment</a:t>
            </a:r>
          </a:p>
        </p:txBody>
      </p:sp>
      <p:sp>
        <p:nvSpPr>
          <p:cNvPr id="122883" name="Rectangle 4"/>
          <p:cNvSpPr>
            <a:spLocks noGrp="1" noChangeArrowheads="1"/>
          </p:cNvSpPr>
          <p:nvPr>
            <p:ph type="subTitle" idx="1"/>
          </p:nvPr>
        </p:nvSpPr>
        <p:spPr>
          <a:xfrm>
            <a:off x="1066800" y="3048000"/>
            <a:ext cx="7315200" cy="2438400"/>
          </a:xfrm>
          <a:noFill/>
        </p:spPr>
        <p:txBody>
          <a:bodyPr/>
          <a:lstStyle/>
          <a:p>
            <a:pPr eaLnBrk="1" hangingPunct="1"/>
            <a:r>
              <a:rPr lang="en-US"/>
              <a:t>Turn to Page 20</a:t>
            </a:r>
          </a:p>
          <a:p>
            <a:pPr eaLnBrk="1" hangingPunct="1"/>
            <a:r>
              <a:rPr lang="en-US"/>
              <a:t>In your student packet</a:t>
            </a:r>
          </a:p>
          <a:p>
            <a:pPr eaLnBrk="1" hangingPunct="1"/>
            <a:r>
              <a:rPr lang="en-US"/>
              <a:t>For an experiment about dehydrating foods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TotalTime>
  <Words>379</Words>
  <Application>Microsoft Macintosh PowerPoint</Application>
  <PresentationFormat>On-screen Show (4:3)</PresentationFormat>
  <Paragraphs>12</Paragraphs>
  <Slides>6</Slides>
  <Notes>0</Notes>
  <HiddenSlides>0</HiddenSlides>
  <MMClips>0</MMClips>
  <ScaleCrop>false</ScaleCrop>
  <HeadingPairs>
    <vt:vector size="6" baseType="variant">
      <vt:variant>
        <vt:lpstr>Design Template</vt:lpstr>
      </vt:variant>
      <vt:variant>
        <vt:i4>1</vt:i4>
      </vt:variant>
      <vt:variant>
        <vt:lpstr>Embedded OLE Servers</vt:lpstr>
      </vt:variant>
      <vt:variant>
        <vt:i4>2</vt:i4>
      </vt:variant>
      <vt:variant>
        <vt:lpstr>Slide Titles</vt:lpstr>
      </vt:variant>
      <vt:variant>
        <vt:i4>6</vt:i4>
      </vt:variant>
    </vt:vector>
  </HeadingPairs>
  <TitlesOfParts>
    <vt:vector size="9" baseType="lpstr">
      <vt:lpstr>Office Theme</vt:lpstr>
      <vt:lpstr>Microsoft Word Document</vt:lpstr>
      <vt:lpstr>Microsoft Word 97 - 2004 Document</vt:lpstr>
      <vt:lpstr>Dehydration</vt:lpstr>
      <vt:lpstr>Slide 2</vt:lpstr>
      <vt:lpstr>Slide 3</vt:lpstr>
      <vt:lpstr>Slide 4</vt:lpstr>
      <vt:lpstr>Dehydration Notes</vt:lpstr>
      <vt:lpstr>Dehydration Experiment</vt:lpstr>
    </vt:vector>
  </TitlesOfParts>
  <Company>Eastford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Dehydration</dc:title>
  <dc:creator>Faculty</dc:creator>
  <cp:lastModifiedBy>Faculty</cp:lastModifiedBy>
  <cp:revision>2</cp:revision>
  <dcterms:created xsi:type="dcterms:W3CDTF">2011-03-25T14:29:35Z</dcterms:created>
  <dcterms:modified xsi:type="dcterms:W3CDTF">2011-03-25T14:39:55Z</dcterms:modified>
</cp:coreProperties>
</file>